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328B-7D49-10F4-85D7-301488EB3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332A4-6097-652E-377D-DAA4E45E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72538-A3FF-BA72-FF8C-DD77CE9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848C-96A8-F7E9-DA03-E10C0F22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D4D1-6EE3-4EE1-3957-A801F973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00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2362-8CF7-5527-8780-3A1B7CE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8E008-DD23-1ABE-7EE0-652F64048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D1134-B223-E933-28B4-D1769BFC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5056B-6083-BB74-3BA4-2FFAE5CB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8C465-D150-5C62-A337-04FA0361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5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B2573-CC9C-7521-4E0A-8A7BBF7A2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04E70-4217-085B-0467-9C90E45A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1190A-F6D0-8B5C-B94B-9DDA0CBF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EA3B-13FB-B712-F875-CDE83CF9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429EA-4D96-D800-5F28-5BAF4979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64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719B-03F5-C776-F6BA-D5045C22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3460-8A9D-70AF-2791-99DABFDA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E5DA-6003-F7DD-539F-0D961658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4E37-2E90-4AEA-CC39-B364D74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F575-D960-1458-5F73-E0A1269C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14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C7F3-1D19-5042-A109-DA1B3AA8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5482-DE2C-6EB7-CC50-CE121B84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E425-049C-DE79-D653-7BCE4D21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776E8-6281-6219-DB89-EFBB6F0B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515F-25B4-9115-FF2E-FE541E4A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52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9C5A-E8CC-BFDE-B514-E8C858A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F741-92C8-47C4-322E-63D2D4B24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5D3F5-11AB-735F-FA1B-E23721B53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7F5DB-577B-D2AE-13CA-F813B6E6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3AA40-0984-1D22-273A-05ABBAC0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E7A3F-ED7B-B9E8-D571-0AFA7BB1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6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993D-96E5-B65C-D252-020984C1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6D3EF-AE3F-F82F-FE1D-0E0A14A8E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6F89-B166-8484-089E-406E0658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DC0C9-A5C1-B578-47B2-940E52086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BD0C9-6AEE-A05D-CD8A-B9443E13E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47929-5341-BE70-AE05-495F2DD4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9A9BE-3719-D184-F7AF-1C71E4FF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B3483-AF63-15FA-82C9-B2451B35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91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C59E-D87A-0236-9CA9-C77455E9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B8A90-A17D-5ACC-23C6-65311B6A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75CB-CF78-C8CC-2489-6E354C6C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B3101-BDC8-03CA-AFFF-523676AA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8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DCEA7-1718-40A3-A432-1F334D5D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0C154-30C2-07F7-C4C1-59BC54DC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DCCF-00BD-36A1-AD28-A05FC9F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34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D08B-EDFC-CC94-BC79-EA5A0F45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4611E-7684-D4F8-30C4-B7FBCD377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AC52C-A322-39F2-93E2-0472CC5BC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26B24-F147-3E29-4F24-9736FD8B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B11A9-7A3F-BEFF-F18F-950AF0EB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6C8E2-CFDD-3C91-6467-AE090AC3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78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FF75-BA0F-AF4C-5F27-E43C8CBA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7AE4B-EF1B-1DF7-BEAF-23651DF01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85A55-60AF-4B00-8CE9-381582EF5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06B90-7445-D452-4DBD-C9DAA027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69CB8-5D75-17FC-99D6-6384B194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E23D8-0E72-D75A-0431-6F17E3F8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20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00AF3-3ACF-BF13-3003-52009123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23234-245C-111F-5A4A-703A2E092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02364-131A-6E2C-33A6-9795C8955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B3059-FAD5-46EF-B9B6-7296A7802829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D40D-E4B1-710A-ADB8-6AA9838E9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864A9-22F5-699D-E353-05C18C78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EAB5-245C-413F-B38C-633B924E4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94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EF62-FF3A-39E3-DD49-ACCA3CDC4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 ACTIVITIES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3A60C-7516-6AA1-9516-0D8A7B0EB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74AD-612F-AA93-F280-328B7600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C3C58-B3CE-2FD5-DA27-6B16A2640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80" y="0"/>
            <a:ext cx="3504763" cy="68447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6ADCB-E4BE-FCA9-18D3-4B2A9B3B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8"/>
            <a:ext cx="4399280" cy="6844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85F01-FC3A-728D-7A41-E4A7984EB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920" y="214475"/>
            <a:ext cx="4958080" cy="62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0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0734-3C9E-D5AC-00EF-15E1783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44A655-DA84-8AA1-5437-D8C23B0F0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049" y="0"/>
            <a:ext cx="3088231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18F95-1A05-3B14-C03E-7CE620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12496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57DDE-AE13-CAFE-217D-F9B9176D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264795"/>
            <a:ext cx="5242559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6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DD75-A5B4-6D5E-F60F-3ACA466A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AE2E4-9BCA-239E-6E5A-20BB1E7A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9"/>
            <a:ext cx="2952902" cy="6838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B839D-8682-2019-17AF-C79BC515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1" y="120558"/>
            <a:ext cx="4358640" cy="661688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E88E7-86DB-4728-F579-03F977BD7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11628" y="120558"/>
            <a:ext cx="5328897" cy="6818722"/>
          </a:xfrm>
        </p:spPr>
      </p:pic>
    </p:spTree>
    <p:extLst>
      <p:ext uri="{BB962C8B-B14F-4D97-AF65-F5344CB8AC3E}">
        <p14:creationId xmlns:p14="http://schemas.microsoft.com/office/powerpoint/2010/main" val="194119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B5E27-BA2C-542B-45B7-F8573A2A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4CF89-591E-0302-6DB5-16D7619F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6B67B9-A074-09BB-3A75-F5B678A8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9325" y="0"/>
            <a:ext cx="4496638" cy="6858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D22660-3CEB-75CA-8FD5-5B4AAC66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61" y="528321"/>
            <a:ext cx="5577840" cy="59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5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0959-4C4A-6B30-533B-F6B81C10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935235-2EAE-1B00-5107-E999BBAA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800" y="0"/>
            <a:ext cx="3556000" cy="68699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8A7C5-B1C8-B98D-CA11-82B59914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906"/>
            <a:ext cx="4368800" cy="686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832BA-9F51-C984-5D70-10D2A1E68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71499"/>
            <a:ext cx="4267200" cy="65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892A-4EC7-925E-2240-DFA61C23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6ECD1-AA87-155C-1719-BFAD96636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00" y="0"/>
            <a:ext cx="308864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EE38-C450-1A60-EEED-77E10F68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6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2E5D6-F01B-3CAD-2FFF-F03CAE7AC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60" y="-1"/>
            <a:ext cx="5933440" cy="68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9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D754-A916-9AC4-AB2F-199CEB19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54B35-461C-14A1-36F1-3CBD8F34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8BFB0-3FD3-811A-8F85-C3FB3A3B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55" y="2374846"/>
            <a:ext cx="4642089" cy="2108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EA7F0-EE9C-D9BC-A2D5-BF2D8FD5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19"/>
            <a:ext cx="2819544" cy="6812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ADB10-6793-1840-9C40-C19E9642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55" y="12525"/>
            <a:ext cx="4033005" cy="6812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16B799-0908-F799-FA13-1C6806995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080" y="0"/>
            <a:ext cx="5455921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E0AA-3326-58DF-6001-365FF8D8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6CDC7-3DCB-6EC9-87C4-536EEAA8E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46BB7-EF34-8FAA-B27B-0E4524E8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7" y="681036"/>
            <a:ext cx="4047067" cy="617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B822E-CA93-C9D1-2522-13E23E7E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20" y="681036"/>
            <a:ext cx="3891280" cy="6176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EBE59-3477-952D-D0CD-F0773E2E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1" y="681035"/>
            <a:ext cx="4389120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4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CB7F-BE0F-DA42-9D5A-4118C838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AFFA-F58C-1653-4C82-0B56C676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71EF4-DC6F-0326-A2AC-85BD3AF8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1" y="0"/>
            <a:ext cx="11970350" cy="67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4CF1-8678-8F0D-A4D5-E419233B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9E704-F88B-F0DA-350F-7CDA72836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EB1BC-E560-B5BD-0848-606B2206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698"/>
            <a:ext cx="5852160" cy="4608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5A0D3-5DCF-285D-54D0-CEBBD507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234078"/>
            <a:ext cx="6339840" cy="63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E995C-93DC-E53F-D8EB-6EDEEEBA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69EC-502B-6ED5-C7A9-42F3E5D11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718E8-7E8D-802A-E8F3-8DEF5B56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24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52F7E-CBB6-7B8F-0AC1-8FB9BC7E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-1"/>
            <a:ext cx="5648960" cy="67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867C-8F9F-5089-77FE-AFD4A8F5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8E5E-9D3F-032B-9046-665E2C7F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A4099-B6C2-0C72-E312-EAA42E2A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52" y="3092432"/>
            <a:ext cx="3797495" cy="67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8FD00-A531-C216-9B14-96C9067C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416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38306-9A77-B8B4-462B-C1A21AC2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03" y="0"/>
            <a:ext cx="577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0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7F7F-F7A7-319B-5B15-50151D89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26D567-4E24-97D7-01E6-3D9447698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00" y="1960878"/>
            <a:ext cx="3495040" cy="48764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9F508-7A1E-CD48-7ED4-EF0E342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8"/>
            <a:ext cx="12192000" cy="1940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70CA6-BC91-9E89-2100-80319DB2B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0879"/>
            <a:ext cx="3606800" cy="4897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974B2-EA7E-CFF3-3808-506D7C96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840" y="1960877"/>
            <a:ext cx="5090161" cy="48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8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1E80-0D3D-C60E-780A-CB99126D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BCBF8-F409-4408-3DFB-18D8C4114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" y="1587232"/>
            <a:ext cx="7437122" cy="13721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8B3D5-6FD8-E7BF-AFD0-8AD40AD6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" y="0"/>
            <a:ext cx="9652001" cy="1576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869E1-B34B-51AB-D480-DC5BC3619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" y="2733040"/>
            <a:ext cx="4368802" cy="412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06D9A-B924-F5EA-F7AF-2E1366D85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10" y="1587232"/>
            <a:ext cx="4831050" cy="51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D0D0-6CA9-4899-EFBF-B964893C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72673-EEC6-53EE-642E-BE3A32625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002" y="27729"/>
            <a:ext cx="3295837" cy="68302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186762-BF02-3127-B7AA-C801EBF8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6800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0C7DF-D1D0-81FB-A2D1-2E297858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80" y="876776"/>
            <a:ext cx="48463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9284-AFA7-3873-A1C2-202D5D02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7712-F5A6-4908-A302-2A68965A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845C5-108D-FF64-190A-FBE25A70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" y="138355"/>
            <a:ext cx="11989524" cy="65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MAP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malabika79@gmail.com</dc:creator>
  <cp:lastModifiedBy>malabika79@gmail.com</cp:lastModifiedBy>
  <cp:revision>4</cp:revision>
  <dcterms:created xsi:type="dcterms:W3CDTF">2023-11-28T13:43:01Z</dcterms:created>
  <dcterms:modified xsi:type="dcterms:W3CDTF">2023-11-28T14:52:33Z</dcterms:modified>
</cp:coreProperties>
</file>